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37" autoAdjust="0"/>
  </p:normalViewPr>
  <p:slideViewPr>
    <p:cSldViewPr>
      <p:cViewPr>
        <p:scale>
          <a:sx n="66" d="100"/>
          <a:sy n="66" d="100"/>
        </p:scale>
        <p:origin x="-1002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>
            <a:normAutofit/>
          </a:bodyPr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95835"/>
            <a:ext cx="1676400" cy="5830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653988"/>
            <a:ext cx="6007100" cy="44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77788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ummer1.png"/>
          <p:cNvPicPr>
            <a:picLocks noChangeAspect="1"/>
          </p:cNvPicPr>
          <p:nvPr/>
        </p:nvPicPr>
        <p:blipFill>
          <a:blip r:embed="rId2" cstate="print"/>
          <a:srcRect l="4545" r="4545"/>
          <a:stretch>
            <a:fillRect/>
          </a:stretch>
        </p:blipFill>
        <p:spPr>
          <a:xfrm>
            <a:off x="0" y="1618637"/>
            <a:ext cx="9144000" cy="3991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976718"/>
            <a:ext cx="3017520" cy="41494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976718"/>
            <a:ext cx="3017520" cy="415137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5186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5186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5" t="8217" r="4545" b="131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 anchor="ctr" anchorCtr="0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8605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62400" y="914400"/>
            <a:ext cx="4114800" cy="5029200"/>
          </a:xfrm>
          <a:prstGeom prst="ellipse">
            <a:avLst/>
          </a:prstGeom>
          <a:ln w="63500">
            <a:gradFill>
              <a:gsLst>
                <a:gs pos="0">
                  <a:schemeClr val="accent1"/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</a:ln>
          <a:effectLst>
            <a:innerShdw blurRad="381000">
              <a:schemeClr val="bg1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8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aster - 1.png"/>
          <p:cNvPicPr>
            <a:picLocks noChangeAspect="1"/>
          </p:cNvPicPr>
          <p:nvPr/>
        </p:nvPicPr>
        <p:blipFill>
          <a:blip r:embed="rId13" cstate="print"/>
          <a:srcRect b="50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1532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997" y="1981200"/>
            <a:ext cx="641200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9E1B7C32-31F6-4425-945C-27466F57748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CCDCD320-6109-45B3-8C22-911951358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Assessments/fairytalekwl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Office_Word_Document2.docx"/><Relationship Id="rId5" Type="http://schemas.openxmlformats.org/officeDocument/2006/relationships/hyperlink" Target="../Assessments/judicialkwl.docx" TargetMode="External"/><Relationship Id="rId4" Type="http://schemas.openxmlformats.org/officeDocument/2006/relationships/package" Target="../embeddings/Microsoft_Office_Word_Document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800600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Unit Portfolio Presentation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Jeanie Ward Hicks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" name="Picture 4" descr="o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600200"/>
            <a:ext cx="5505317" cy="30967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228600"/>
            <a:ext cx="6019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Fontdinerdotcom Sparkly" pitchFamily="2" charset="0"/>
              </a:rPr>
              <a:t>Fairy Tales on Trial</a:t>
            </a:r>
            <a:endParaRPr lang="en-US" sz="8800" dirty="0">
              <a:latin typeface="Fontdinerdotcom Sparkly" pitchFamily="2" charset="0"/>
            </a:endParaRPr>
          </a:p>
        </p:txBody>
      </p:sp>
      <p:pic>
        <p:nvPicPr>
          <p:cNvPr id="7" name="MSj04416890000[1].wav">
            <a:hlinkClick r:id="" action="ppaction://media"/>
          </p:cNvPr>
          <p:cNvPicPr>
            <a:picLocks noRot="1" noChangeAspect="1"/>
          </p:cNvPicPr>
          <p:nvPr>
            <a:wavAudioFile r:embed="rId1" name="MSj04416890000[1].wav"/>
          </p:nvPr>
        </p:nvPicPr>
        <p:blipFill>
          <a:blip r:embed="rId4" cstate="print"/>
          <a:stretch>
            <a:fillRect/>
          </a:stretch>
        </p:blipFill>
        <p:spPr>
          <a:xfrm>
            <a:off x="7620000" y="579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Fontdinerdotcom Sparkly" pitchFamily="2" charset="0"/>
              </a:rPr>
              <a:t>Unit Summary</a:t>
            </a:r>
            <a:endParaRPr lang="en-US" sz="88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619999" cy="4144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The fairy tale trials have begun!! Students will investigate various fairy tales from a variety of perspectives.  Then, with the assistance of guest lawyers and judges, they will put their favorite fairy tales on trial to determine the true ending of the story.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Fontdinerdotcom Sparkly" pitchFamily="2" charset="0"/>
              </a:rPr>
              <a:t>Curriculum Framing Questions</a:t>
            </a:r>
            <a:endParaRPr lang="en-US" sz="80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6412006" cy="4953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Essential Question</a:t>
            </a:r>
          </a:p>
          <a:p>
            <a:pPr>
              <a:buNone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Do happy endings exist when considering different viewpoints?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Unit Questions</a:t>
            </a:r>
            <a:endParaRPr lang="en-US" sz="16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What is a fact- REALLY?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What would happen if a judge decided how a fairy tale ended?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Content Questions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What is a fairy tale?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What kinds of fairy tales are there?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What are the different elements of each type of fairy tale?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	How does the judicial system work?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Fontdinerdotcom Sparkly" pitchFamily="2" charset="0"/>
              </a:rPr>
              <a:t>The Fairy Tale Trials Project</a:t>
            </a:r>
            <a:endParaRPr lang="en-US" sz="88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6412006" cy="106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This project will help my students develop 21</a:t>
            </a:r>
            <a:r>
              <a:rPr lang="en-US" sz="3200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century skills by: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667001"/>
            <a:ext cx="769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Demonstrating originality in work  through a personal fairy tale interpretation.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Being open to and responsive to new perspectives 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Identifying and asking significant questions that clarify various points of view and lead to better solutions 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Analyzing and synthesizing information from characters in the stories in order to solve problems and answer questions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Using interpersonal and problem-solving skills to influence and guide others toward a goal or decision.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Collaborating with peers.</a:t>
            </a:r>
          </a:p>
          <a:p>
            <a:pPr lvl="0">
              <a:buFont typeface="Arial" pitchFamily="34" charset="0"/>
              <a:buChar char="•"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Fontdinerdotcom Sparkly" pitchFamily="2" charset="0"/>
              </a:rPr>
              <a:t>Gauging Student Needs Assessment</a:t>
            </a:r>
            <a:endParaRPr lang="en-US" sz="72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buNone/>
            </a:pPr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Purpose of the Assessment</a:t>
            </a:r>
            <a:endParaRPr lang="en-US" sz="15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To gather information about what students already know and what they wonder about the judicial system and fairy tales. </a:t>
            </a:r>
          </a:p>
          <a:p>
            <a:pPr lvl="1">
              <a:spcBef>
                <a:spcPts val="0"/>
              </a:spcBef>
              <a:buNone/>
            </a:pPr>
            <a:endParaRPr lang="en-US" sz="15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What I want to learn from my students?</a:t>
            </a:r>
            <a:endParaRPr lang="en-US" sz="15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I want to find out what they already know about the Unit and Content Questions and what they know about differing viewpoints.</a:t>
            </a:r>
            <a:endParaRPr lang="en-US" sz="15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endParaRPr lang="en-US" sz="15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How I have tried to promote higher-order thinking?</a:t>
            </a:r>
          </a:p>
          <a:p>
            <a:pPr lvl="1">
              <a:spcBef>
                <a:spcPts val="0"/>
              </a:spcBef>
              <a:buNone/>
            </a:pP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I ask students to find relationships between viewpoints and how stories are told.  They must carry these viewpoints over to a trial situation and determine which character is more correct.</a:t>
            </a:r>
          </a:p>
          <a:p>
            <a:pPr lvl="1">
              <a:spcBef>
                <a:spcPts val="0"/>
              </a:spcBef>
              <a:buNone/>
            </a:pPr>
            <a:endParaRPr lang="en-US" sz="15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How the assessment information helps me and my students plan for upcoming activities in the unit?</a:t>
            </a:r>
            <a:endParaRPr lang="en-US" sz="15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The KWLs will guide all of our unit investigations to ensure that I am gearing activities to ensure high student interest.  We will revisit this assessment as we work through this unit to provide students with the opportunity to add their knowledge.</a:t>
            </a:r>
            <a:endParaRPr lang="en-US" sz="15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endParaRPr lang="en-US" sz="15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What feedback or additional ideas I’d like?</a:t>
            </a:r>
            <a:endParaRPr lang="en-US" sz="15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I would like additional resources for fairy tales that have different viewpoints.  Fractured fairy tales are common, but often focus on the dame elements.  </a:t>
            </a:r>
          </a:p>
          <a:p>
            <a:pPr>
              <a:spcBef>
                <a:spcPts val="0"/>
              </a:spcBef>
              <a:buNone/>
            </a:pPr>
            <a:endParaRPr lang="en-US" sz="15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4" name="Object 3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6858000" y="0"/>
          <a:ext cx="914400" cy="714375"/>
        </p:xfrm>
        <a:graphic>
          <a:graphicData uri="http://schemas.openxmlformats.org/presentationml/2006/ole">
            <p:oleObj spid="_x0000_s1026" name="Document" showAsIcon="1" r:id="rId4" imgW="914400" imgH="714240" progId="Word.Document.12">
              <p:embed/>
            </p:oleObj>
          </a:graphicData>
        </a:graphic>
      </p:graphicFrame>
      <p:graphicFrame>
        <p:nvGraphicFramePr>
          <p:cNvPr id="5" name="Object 4">
            <a:hlinkClick r:id="rId5" action="ppaction://hlinkfile"/>
          </p:cNvPr>
          <p:cNvGraphicFramePr>
            <a:graphicFrameLocks noChangeAspect="1"/>
          </p:cNvGraphicFramePr>
          <p:nvPr/>
        </p:nvGraphicFramePr>
        <p:xfrm>
          <a:off x="7696200" y="0"/>
          <a:ext cx="914400" cy="714375"/>
        </p:xfrm>
        <a:graphic>
          <a:graphicData uri="http://schemas.openxmlformats.org/presentationml/2006/ole">
            <p:oleObj spid="_x0000_s1027" name="Document" showAsIcon="1" r:id="rId6" imgW="914400" imgH="714240" progId="Word.Document.12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Fontdinerdotcom Sparkly" pitchFamily="2" charset="0"/>
              </a:rPr>
              <a:t>My Goals for the Unit</a:t>
            </a:r>
            <a:endParaRPr lang="en-US" sz="88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Find ways to get my very “boy” class interested in fairy tales.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Build community relationships to seek out additional resources.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Encourage my students to debate decisions based on facts.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Fontdinerdotcom Sparkly" pitchFamily="2" charset="0"/>
              </a:rPr>
              <a:t>Goals for my Students</a:t>
            </a:r>
            <a:endParaRPr lang="en-US" sz="88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Identify the 4 main types of fairy tales and their elements.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To understand how viewpoint changes the way a story is told.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To become more independent learners.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Fontdinerdotcom Sparkly" pitchFamily="2" charset="0"/>
              </a:rPr>
              <a:t>Request for Feedback</a:t>
            </a:r>
            <a:endParaRPr lang="en-US" sz="8800" dirty="0">
              <a:latin typeface="Fontdinerdotcom Sparkl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Ideas for helping students take responsibility for their own learning.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Additional fairy tales with alternative viewpoints.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ldflowers">
  <a:themeElements>
    <a:clrScheme name="Wildflowers">
      <a:dk1>
        <a:srgbClr val="40302B"/>
      </a:dk1>
      <a:lt1>
        <a:srgbClr val="FFFFFF"/>
      </a:lt1>
      <a:dk2>
        <a:srgbClr val="486868"/>
      </a:dk2>
      <a:lt2>
        <a:srgbClr val="F3F1EA"/>
      </a:lt2>
      <a:accent1>
        <a:srgbClr val="C4BD97"/>
      </a:accent1>
      <a:accent2>
        <a:srgbClr val="D5BDBE"/>
      </a:accent2>
      <a:accent3>
        <a:srgbClr val="F7EFA3"/>
      </a:accent3>
      <a:accent4>
        <a:srgbClr val="9FEDE0"/>
      </a:accent4>
      <a:accent5>
        <a:srgbClr val="BBB3C2"/>
      </a:accent5>
      <a:accent6>
        <a:srgbClr val="99A991"/>
      </a:accent6>
      <a:hlink>
        <a:srgbClr val="938968"/>
      </a:hlink>
      <a:folHlink>
        <a:srgbClr val="A97EE2"/>
      </a:folHlink>
    </a:clrScheme>
    <a:fontScheme name="Wildflowers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120</TotalTime>
  <Words>445</Words>
  <Application>Microsoft Office PowerPoint</Application>
  <PresentationFormat>On-screen Show (4:3)</PresentationFormat>
  <Paragraphs>51</Paragraphs>
  <Slides>8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Wildflowers</vt:lpstr>
      <vt:lpstr>Document</vt:lpstr>
      <vt:lpstr>Slide 1</vt:lpstr>
      <vt:lpstr>Unit Summary</vt:lpstr>
      <vt:lpstr>Curriculum Framing Questions</vt:lpstr>
      <vt:lpstr>The Fairy Tale Trials Project</vt:lpstr>
      <vt:lpstr>Gauging Student Needs Assessment</vt:lpstr>
      <vt:lpstr>My Goals for the Unit</vt:lpstr>
      <vt:lpstr>Goals for my Students</vt:lpstr>
      <vt:lpstr>Request for Feedback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22</cp:revision>
  <dcterms:created xsi:type="dcterms:W3CDTF">2009-10-28T12:57:35Z</dcterms:created>
  <dcterms:modified xsi:type="dcterms:W3CDTF">2009-11-19T14:35:02Z</dcterms:modified>
</cp:coreProperties>
</file>